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69" r:id="rId6"/>
    <p:sldId id="270" r:id="rId7"/>
    <p:sldId id="271" r:id="rId8"/>
    <p:sldId id="260" r:id="rId9"/>
    <p:sldId id="262" r:id="rId10"/>
    <p:sldId id="263" r:id="rId11"/>
    <p:sldId id="264" r:id="rId12"/>
    <p:sldId id="265" r:id="rId13"/>
    <p:sldId id="272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9A8EB-38D4-4AF6-AF6E-5E93424AC988}" type="datetimeFigureOut">
              <a:rPr lang="ru-RU" smtClean="0"/>
              <a:t>05.06.2023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3AB60-4D8B-4332-BD04-9D62E6E1F8F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3AB60-4D8B-4332-BD04-9D62E6E1F8F8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&#1101;&#1093;&#1086;%20&#1074;&#1086;&#1081;&#1085;&#1099;\&#1052;&#1072;&#1088;&#1082;%20&#1041;&#1077;&#1088;&#1085;&#1077;&#1089;%20-%20&#1046;&#1091;&#1088;&#1072;&#1074;&#1083;&#1080;%20(minus).mp3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ЛА\Desktop\шаблоны День Победы\2112514.jpe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Марк Бернес - Журавли (minus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email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22514317"/>
      </p:ext>
    </p:extLst>
  </p:cSld>
  <p:clrMapOvr>
    <a:masterClrMapping/>
  </p:clrMapOvr>
  <p:transition spd="slow"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3" name="Picture 3" descr="C:\Users\АЛЛА\Desktop\шаблоны День Победы\0001-001-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" y="-24578"/>
            <a:ext cx="9134903" cy="68526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1\Pictures\Новая папка\DSCN3287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4" cstate="email"/>
          <a:srcRect/>
          <a:stretch/>
        </p:blipFill>
        <p:spPr bwMode="auto">
          <a:xfrm>
            <a:off x="107504" y="31901"/>
            <a:ext cx="4526863" cy="314025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644008" y="2780928"/>
            <a:ext cx="42484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Котелок, кружка, ложка </a:t>
            </a:r>
          </a:p>
          <a:p>
            <a:r>
              <a:rPr lang="ru-RU" sz="2800" b="1" dirty="0" smtClean="0"/>
              <a:t>необходимы солдату и на войне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607528407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АЛЛА\Desktop\шаблоны День Победы\0001-001-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6408" y="1772816"/>
            <a:ext cx="4480088" cy="273630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Сапёрные лопаты. Сколько окопов они вырыли! Сколько раз становились в атаке оружием…</a:t>
            </a:r>
            <a:endParaRPr lang="ru-RU" sz="2800" b="1" dirty="0"/>
          </a:p>
        </p:txBody>
      </p:sp>
      <p:pic>
        <p:nvPicPr>
          <p:cNvPr id="6148" name="Picture 4" descr="D:\ВСЕ ИЗОБРАЖЕНИЯ\экспонаты музея\DSCN2019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083" y="116632"/>
            <a:ext cx="4532325" cy="46805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93248019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1" name="Picture 3" descr="C:\Users\АЛЛА\Desktop\шаблоны День Победы\0001-001-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176"/>
            <a:ext cx="9147174" cy="68619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D:\ВСЕ ИЗОБРАЖЕНИЯ\экспонаты музея\DSCN2021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5916" y="116632"/>
            <a:ext cx="4248052" cy="40324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 rot="10800000" flipV="1">
            <a:off x="4355974" y="2168860"/>
            <a:ext cx="47880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Полевой телефон (коммутатор) Таи-43 использовался на передовой для связи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4191077177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3" descr="C:\Users\АЛЛА\Desktop\шаблоны День Победы\0001-001-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95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1\Pictures\Новая папка\DSCN328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285728"/>
            <a:ext cx="5011984" cy="307183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643570" y="857232"/>
            <a:ext cx="339875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Штык-нож исправно</a:t>
            </a:r>
          </a:p>
          <a:p>
            <a:r>
              <a:rPr lang="ru-RU" sz="2800" b="1" dirty="0" smtClean="0"/>
              <a:t> служил </a:t>
            </a:r>
          </a:p>
          <a:p>
            <a:r>
              <a:rPr lang="ru-RU" sz="2800" b="1" dirty="0" smtClean="0"/>
              <a:t>и в быту, и в бою</a:t>
            </a:r>
            <a:endParaRPr lang="ru-RU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14348" y="3786190"/>
            <a:ext cx="47139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А эту подкову потеряла</a:t>
            </a:r>
          </a:p>
          <a:p>
            <a:r>
              <a:rPr lang="ru-RU" sz="2800" b="1" dirty="0" smtClean="0"/>
              <a:t> фронтовая трудяга-лошадка</a:t>
            </a:r>
            <a:endParaRPr lang="ru-RU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5" name="Picture 3" descr="C:\Users\АЛЛА\Desktop\шаблоны День Победы\0001-001-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3175"/>
            <a:ext cx="9150350" cy="6864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D:\ВСЕ ИЗОБРАЖЕНИЯ\экспонаты музея\DSCN2017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7504" y="116632"/>
            <a:ext cx="5324703" cy="420556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64089" y="1196752"/>
            <a:ext cx="35283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Миномётный снаряд, взрыватели, </a:t>
            </a:r>
          </a:p>
          <a:p>
            <a:r>
              <a:rPr lang="ru-RU" sz="2800" b="1" dirty="0" smtClean="0"/>
              <a:t>гранаты, штык-нож… </a:t>
            </a:r>
          </a:p>
          <a:p>
            <a:r>
              <a:rPr lang="ru-RU" sz="2800" b="1" dirty="0" smtClean="0"/>
              <a:t>Кому-то несли смерть, а кому-то спасение…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607801020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Users\АЛЛА\Desktop\шаблоны День Победы\2112514.jpe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92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31829953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ЛЛА\Desktop\шаблоны День Победы\s1200 (1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8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38661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/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>
                <a:solidFill>
                  <a:srgbClr val="FF0000"/>
                </a:solidFill>
              </a:rPr>
              <a:t/>
            </a:r>
            <a:br>
              <a:rPr lang="ru-RU" sz="5400" b="1" dirty="0">
                <a:solidFill>
                  <a:srgbClr val="FF0000"/>
                </a:solidFill>
              </a:rPr>
            </a:br>
            <a:r>
              <a:rPr lang="ru-RU" sz="7200" b="1" dirty="0" smtClean="0">
                <a:solidFill>
                  <a:srgbClr val="FF0000"/>
                </a:solidFill>
              </a:rPr>
              <a:t>Эхо далёкой войны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2800" dirty="0" smtClean="0"/>
              <a:t>Экскурсия в «Музей забытых вещей»</a:t>
            </a:r>
            <a:br>
              <a:rPr lang="ru-RU" sz="2800" dirty="0" smtClean="0"/>
            </a:br>
            <a:r>
              <a:rPr lang="ru-RU" sz="2800" dirty="0" smtClean="0"/>
              <a:t> МБОУ «Междуреченская СШ № 6»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636938897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ЛЛА\Desktop\шаблоны День Победы\s1200 (1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/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>
                <a:solidFill>
                  <a:srgbClr val="FF0000"/>
                </a:solidFill>
              </a:rPr>
              <a:t/>
            </a:r>
            <a:br>
              <a:rPr lang="ru-RU" sz="4000" b="1" dirty="0">
                <a:solidFill>
                  <a:srgbClr val="FF0000"/>
                </a:solidFill>
              </a:rPr>
            </a:br>
            <a:r>
              <a:rPr lang="ru-RU" sz="4000" b="1" dirty="0" smtClean="0"/>
              <a:t>В </a:t>
            </a:r>
            <a:r>
              <a:rPr lang="ru-RU" sz="4000" b="1" dirty="0"/>
              <a:t>нашей стране нет ни одной  семьи,  не обожжённой Великой Отечественной </a:t>
            </a:r>
            <a:r>
              <a:rPr lang="ru-RU" sz="4000" b="1" dirty="0" smtClean="0"/>
              <a:t>войной. Её эхо до сих пор звучит в каждом доме…</a:t>
            </a:r>
            <a:endParaRPr lang="ru-RU" sz="4000" b="1" dirty="0"/>
          </a:p>
        </p:txBody>
      </p:sp>
    </p:spTree>
    <p:extLst>
      <p:ext uri="{BB962C8B-B14F-4D97-AF65-F5344CB8AC3E}">
        <p14:creationId xmlns="" xmlns:p14="http://schemas.microsoft.com/office/powerpoint/2010/main" val="3624356018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Pictures\Новая папка\DSCN3288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Сколько жизней унесли такие страшные и  привычные на войне вещи…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777872684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100" name="Picture 4" descr="C:\Users\АЛЛА\Desktop\шаблоны День Победы\0001-001-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2" y="0"/>
            <a:ext cx="9132168" cy="68506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004048" y="2276872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</a:t>
            </a:r>
            <a:endParaRPr lang="ru-RU" sz="2800" b="1" dirty="0"/>
          </a:p>
        </p:txBody>
      </p:sp>
      <p:pic>
        <p:nvPicPr>
          <p:cNvPr id="6" name="Picture 2" descr="C:\Users\1\Pictures\Новая папка\DSCN328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214290"/>
            <a:ext cx="3429024" cy="433390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857620" y="2143116"/>
            <a:ext cx="46434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Миномётный снаряд и</a:t>
            </a:r>
          </a:p>
          <a:p>
            <a:r>
              <a:rPr lang="ru-RU" sz="2800" b="1" dirty="0" smtClean="0"/>
              <a:t> ствол автомата ППШ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3761394567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 </a:t>
            </a:r>
            <a:endParaRPr lang="ru-RU" b="1" dirty="0"/>
          </a:p>
        </p:txBody>
      </p:sp>
      <p:pic>
        <p:nvPicPr>
          <p:cNvPr id="5" name="Picture 4" descr="C:\Users\АЛЛА\Desktop\шаблоны День Победы\0001-001-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"/>
            <a:ext cx="9144000" cy="68595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1\Pictures\Новая папка\DSCN328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44" y="0"/>
            <a:ext cx="5143454" cy="364331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214942" y="1714488"/>
            <a:ext cx="46851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Гильза от </a:t>
            </a:r>
          </a:p>
          <a:p>
            <a:r>
              <a:rPr lang="ru-RU" sz="2800" b="1" dirty="0" smtClean="0"/>
              <a:t>Противотанкового</a:t>
            </a:r>
          </a:p>
          <a:p>
            <a:r>
              <a:rPr lang="ru-RU" sz="2800" b="1" dirty="0" smtClean="0"/>
              <a:t> орудия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2777872684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C:\Users\АЛЛА\Desktop\шаблоны День Победы\0001-001-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1\Pictures\Новая папка\DSCN328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6245676" cy="321468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3286124"/>
            <a:ext cx="83496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Гранаты, взрыватели мин </a:t>
            </a:r>
          </a:p>
          <a:p>
            <a:r>
              <a:rPr lang="ru-RU" sz="2400" b="1" dirty="0" smtClean="0"/>
              <a:t>и пистолет «Наган»,</a:t>
            </a:r>
          </a:p>
          <a:p>
            <a:r>
              <a:rPr lang="ru-RU" sz="2400" b="1" dirty="0" smtClean="0"/>
              <a:t> с которым шёл в атаку </a:t>
            </a:r>
          </a:p>
          <a:p>
            <a:r>
              <a:rPr lang="ru-RU" sz="2400" b="1" dirty="0" smtClean="0"/>
              <a:t>(возможно, последнюю) командир…</a:t>
            </a:r>
            <a:endParaRPr lang="ru-RU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Pictures\Новая папка\DSCN3287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Без этого солдату тоже нельзя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960680896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100" name="Picture 4" descr="C:\Users\АЛЛА\Desktop\шаблоны День Победы\0001-001-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2" y="0"/>
            <a:ext cx="9132168" cy="68506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ВСЕ ИЗОБРАЖЕНИЯ\экспонаты музея\Новая папка\DSCN3287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9512" y="129386"/>
            <a:ext cx="4680520" cy="43441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004048" y="2276872"/>
            <a:ext cx="40324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Кто знает, сколько раз эта каска </a:t>
            </a:r>
          </a:p>
          <a:p>
            <a:r>
              <a:rPr lang="ru-RU" sz="2800" b="1" dirty="0" smtClean="0"/>
              <a:t>спасала   солдата….</a:t>
            </a:r>
            <a:endParaRPr lang="ru-RU" sz="2800" b="1" dirty="0"/>
          </a:p>
        </p:txBody>
      </p:sp>
    </p:spTree>
    <p:extLst>
      <p:ext uri="{BB962C8B-B14F-4D97-AF65-F5344CB8AC3E}">
        <p14:creationId xmlns="" xmlns:p14="http://schemas.microsoft.com/office/powerpoint/2010/main" val="3761394567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148</Words>
  <Application>Microsoft Office PowerPoint</Application>
  <PresentationFormat>Экран (4:3)</PresentationFormat>
  <Paragraphs>44</Paragraphs>
  <Slides>15</Slides>
  <Notes>15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   Эхо далёкой войны   Экскурсия в «Музей забытых вещей»  МБОУ «Междуреченская СШ № 6»</vt:lpstr>
      <vt:lpstr>  В нашей стране нет ни одной  семьи,  не обожжённой Великой Отечественной войной. Её эхо до сих пор звучит в каждом доме…</vt:lpstr>
      <vt:lpstr>Сколько жизней унесли такие страшные и  привычные на войне вещи…</vt:lpstr>
      <vt:lpstr>Слайд 5</vt:lpstr>
      <vt:lpstr> </vt:lpstr>
      <vt:lpstr>Слайд 7</vt:lpstr>
      <vt:lpstr>Без этого солдату тоже нельзя</vt:lpstr>
      <vt:lpstr>Слайд 9</vt:lpstr>
      <vt:lpstr>Слайд 10</vt:lpstr>
      <vt:lpstr>Сапёрные лопаты. Сколько окопов они вырыли! Сколько раз становились в атаке оружием…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</dc:creator>
  <cp:lastModifiedBy>pavel</cp:lastModifiedBy>
  <cp:revision>25</cp:revision>
  <dcterms:created xsi:type="dcterms:W3CDTF">2020-05-02T19:11:17Z</dcterms:created>
  <dcterms:modified xsi:type="dcterms:W3CDTF">2023-06-05T20:31:33Z</dcterms:modified>
</cp:coreProperties>
</file>