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9" r:id="rId6"/>
    <p:sldId id="270" r:id="rId7"/>
    <p:sldId id="271" r:id="rId8"/>
    <p:sldId id="260" r:id="rId9"/>
    <p:sldId id="262" r:id="rId10"/>
    <p:sldId id="263" r:id="rId11"/>
    <p:sldId id="264" r:id="rId12"/>
    <p:sldId id="265" r:id="rId13"/>
    <p:sldId id="272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9A8EB-38D4-4AF6-AF6E-5E93424AC988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3AB60-4D8B-4332-BD04-9D62E6E1F8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AB60-4D8B-4332-BD04-9D62E6E1F8F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I:\&#1101;&#1093;&#1086;%20&#1074;&#1086;&#1081;&#1085;&#1099;\&#1052;&#1072;&#1088;&#1082;%20&#1041;&#1077;&#1088;&#1085;&#1077;&#1089;%20-%20&#1046;&#1091;&#1088;&#1072;&#1074;&#1083;&#1080;%20(minus)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ЛЛА\Desktop\шаблоны День Победы\2112514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Марк Бернес - Журавли (min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2514317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" y="-24578"/>
            <a:ext cx="9134903" cy="68526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Pictures\Новая папка\DSCN328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email"/>
          <a:srcRect/>
          <a:stretch/>
        </p:blipFill>
        <p:spPr bwMode="auto">
          <a:xfrm>
            <a:off x="107504" y="31901"/>
            <a:ext cx="4526863" cy="3140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4008" y="2780928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Котелок, кружка, ложка </a:t>
            </a:r>
          </a:p>
          <a:p>
            <a:r>
              <a:rPr lang="ru-RU" sz="2800" b="1" dirty="0" smtClean="0"/>
              <a:t>необходимы солдату и на войне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60752840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408" y="1772816"/>
            <a:ext cx="4480088" cy="27363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Сапёрные лопаты. Сколько окопов они вырыли! Сколько раз становились в атаке оружием…</a:t>
            </a:r>
            <a:endParaRPr lang="ru-RU" sz="2800" b="1" dirty="0"/>
          </a:p>
        </p:txBody>
      </p:sp>
      <p:pic>
        <p:nvPicPr>
          <p:cNvPr id="6148" name="Picture 4" descr="D:\ВСЕ ИЗОБРАЖЕНИЯ\экспонаты музея\DSCN2019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083" y="116632"/>
            <a:ext cx="4532325" cy="4680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324801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 descr="C:\Users\АЛЛА\Desktop\шаблоны День Победы\0001-001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176"/>
            <a:ext cx="9147174" cy="68619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ВСЕ ИЗОБРАЖЕНИЯ\экспонаты музея\DSCN202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16" y="116632"/>
            <a:ext cx="4248052" cy="4032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0800000" flipV="1">
            <a:off x="4355974" y="2168860"/>
            <a:ext cx="47880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Полевой телефон (коммутатор) Таи-43 использовался на передовой для связи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9107717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9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Pictures\Новая папка\DSCN32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85728"/>
            <a:ext cx="5011984" cy="3071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43570" y="857232"/>
            <a:ext cx="33987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Штык-нож исправно</a:t>
            </a:r>
          </a:p>
          <a:p>
            <a:r>
              <a:rPr lang="ru-RU" sz="2800" b="1" dirty="0" smtClean="0"/>
              <a:t> служил </a:t>
            </a:r>
          </a:p>
          <a:p>
            <a:r>
              <a:rPr lang="ru-RU" sz="2800" b="1" dirty="0" smtClean="0"/>
              <a:t>и в быту, и в бою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786190"/>
            <a:ext cx="4713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 эту подкову потеряла</a:t>
            </a:r>
          </a:p>
          <a:p>
            <a:r>
              <a:rPr lang="ru-RU" sz="2800" b="1" dirty="0" smtClean="0"/>
              <a:t> фронтовая трудяга-лошадка</a:t>
            </a: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5" name="Picture 3" descr="C:\Users\АЛЛА\Desktop\шаблоны День Победы\0001-001-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:\ВСЕ ИЗОБРАЖЕНИЯ\экспонаты музея\DSCN201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5324703" cy="42055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9" y="1196752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Миномётный снаряд, взрыватели, </a:t>
            </a:r>
          </a:p>
          <a:p>
            <a:r>
              <a:rPr lang="ru-RU" sz="2800" b="1" dirty="0" smtClean="0"/>
              <a:t>гранаты, штык-нож… </a:t>
            </a:r>
          </a:p>
          <a:p>
            <a:r>
              <a:rPr lang="ru-RU" sz="2800" b="1" dirty="0" smtClean="0"/>
              <a:t>Кому-то несли смерть, а кому-то спасение…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60780102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ЛЛА\Desktop\шаблоны День Победы\2112514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3182995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ЛА\Desktop\шаблоны День Победы\s1200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8661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>
                <a:solidFill>
                  <a:srgbClr val="FF0000"/>
                </a:solidFill>
              </a:rPr>
              <a:t/>
            </a:r>
            <a:br>
              <a:rPr lang="ru-RU" sz="5400" b="1" dirty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Эхо далёкой войны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Экскурсия в «Музей забытых вещей»</a:t>
            </a:r>
            <a:br>
              <a:rPr lang="ru-RU" sz="2800" dirty="0" smtClean="0"/>
            </a:br>
            <a:r>
              <a:rPr lang="ru-RU" sz="2800" dirty="0" smtClean="0"/>
              <a:t> МБОУ «Междуреченская СШ № 6»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63693889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ЛА\Desktop\шаблоны День Победы\s1200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 smtClean="0"/>
              <a:t>В </a:t>
            </a:r>
            <a:r>
              <a:rPr lang="ru-RU" sz="4000" b="1" dirty="0"/>
              <a:t>нашей стране нет ни одной  семьи,  не обожжённой Великой Отечественной </a:t>
            </a:r>
            <a:r>
              <a:rPr lang="ru-RU" sz="4000" b="1" dirty="0" smtClean="0"/>
              <a:t>войной. Её эхо до сих пор звучит в каждом доме…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62435601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Новая папка\DSCN32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Сколько жизней унесли такие страшные и  привычные на войне вещи…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7778726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0"/>
            <a:ext cx="9132168" cy="6850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227687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6" name="Picture 2" descr="C:\Users\1\Pictures\Новая папка\DSCN32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3429024" cy="433390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7620" y="2143116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Миномётный снаряд и</a:t>
            </a:r>
          </a:p>
          <a:p>
            <a:r>
              <a:rPr lang="ru-RU" sz="2800" b="1" dirty="0" smtClean="0"/>
              <a:t> ствол автомата ППШ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6139456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5" name="Picture 4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"/>
            <a:ext cx="9144000" cy="6859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Pictures\Новая папка\DSCN32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0"/>
            <a:ext cx="5143454" cy="36433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14942" y="1714488"/>
            <a:ext cx="46851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Гильза от </a:t>
            </a:r>
          </a:p>
          <a:p>
            <a:r>
              <a:rPr lang="ru-RU" sz="2800" b="1" dirty="0" smtClean="0"/>
              <a:t>Противотанкового</a:t>
            </a:r>
          </a:p>
          <a:p>
            <a:r>
              <a:rPr lang="ru-RU" sz="2800" b="1" dirty="0" smtClean="0"/>
              <a:t> орудия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778726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1\Pictures\Новая папка\DSCN32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6245676" cy="32146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286124"/>
            <a:ext cx="83496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Гранаты, взрыватели мин </a:t>
            </a:r>
          </a:p>
          <a:p>
            <a:r>
              <a:rPr lang="ru-RU" sz="2400" b="1" dirty="0" smtClean="0"/>
              <a:t>и пистолет «Наган»,</a:t>
            </a:r>
          </a:p>
          <a:p>
            <a:r>
              <a:rPr lang="ru-RU" sz="2400" b="1" dirty="0" smtClean="0"/>
              <a:t> с которым шёл в атаку </a:t>
            </a:r>
          </a:p>
          <a:p>
            <a:r>
              <a:rPr lang="ru-RU" sz="2400" b="1" dirty="0" smtClean="0"/>
              <a:t>(возможно, последнюю) командир…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Новая папка\DSCN328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Без этого солдату тоже нельзя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6068089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C:\Users\АЛЛА\Desktop\шаблоны День Победы\0001-001-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0"/>
            <a:ext cx="9132168" cy="6850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ВСЕ ИЗОБРАЖЕНИЯ\экспонаты музея\Новая папка\DSCN328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29386"/>
            <a:ext cx="4680520" cy="4344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2276872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Кто знает, сколько раз эта каска </a:t>
            </a:r>
          </a:p>
          <a:p>
            <a:r>
              <a:rPr lang="ru-RU" sz="2800" b="1" dirty="0" smtClean="0"/>
              <a:t>спасала   солдата….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6139456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148</Words>
  <Application>Microsoft Office PowerPoint</Application>
  <PresentationFormat>Экран (4:3)</PresentationFormat>
  <Paragraphs>44</Paragraphs>
  <Slides>15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  Эхо далёкой войны   Экскурсия в «Музей забытых вещей»  МБОУ «Междуреченская СШ № 6»</vt:lpstr>
      <vt:lpstr>  В нашей стране нет ни одной  семьи,  не обожжённой Великой Отечественной войной. Её эхо до сих пор звучит в каждом доме…</vt:lpstr>
      <vt:lpstr>Сколько жизней унесли такие страшные и  привычные на войне вещи…</vt:lpstr>
      <vt:lpstr>Слайд 5</vt:lpstr>
      <vt:lpstr> </vt:lpstr>
      <vt:lpstr>Слайд 7</vt:lpstr>
      <vt:lpstr>Без этого солдату тоже нельзя</vt:lpstr>
      <vt:lpstr>Слайд 9</vt:lpstr>
      <vt:lpstr>Слайд 10</vt:lpstr>
      <vt:lpstr>Сапёрные лопаты. Сколько окопов они вырыли! Сколько раз становились в атаке оружием…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pavel</cp:lastModifiedBy>
  <cp:revision>25</cp:revision>
  <dcterms:created xsi:type="dcterms:W3CDTF">2020-05-02T19:11:17Z</dcterms:created>
  <dcterms:modified xsi:type="dcterms:W3CDTF">2023-06-05T20:31:33Z</dcterms:modified>
</cp:coreProperties>
</file>