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61" r:id="rId5"/>
    <p:sldId id="269" r:id="rId6"/>
    <p:sldId id="270" r:id="rId7"/>
    <p:sldId id="271" r:id="rId8"/>
    <p:sldId id="260" r:id="rId9"/>
    <p:sldId id="262" r:id="rId10"/>
    <p:sldId id="263" r:id="rId11"/>
    <p:sldId id="264" r:id="rId12"/>
    <p:sldId id="265" r:id="rId13"/>
    <p:sldId id="272" r:id="rId14"/>
    <p:sldId id="266" r:id="rId15"/>
    <p:sldId id="267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39A8EB-38D4-4AF6-AF6E-5E93424AC988}" type="datetimeFigureOut">
              <a:rPr lang="ru-RU" smtClean="0"/>
              <a:t>05.06.2023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CF3AB60-4D8B-4332-BD04-9D62E6E1F8F8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F3AB60-4D8B-4332-BD04-9D62E6E1F8F8}" type="slidenum">
              <a:rPr lang="ru-RU" smtClean="0"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F3AB60-4D8B-4332-BD04-9D62E6E1F8F8}" type="slidenum">
              <a:rPr lang="ru-RU" smtClean="0"/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F3AB60-4D8B-4332-BD04-9D62E6E1F8F8}" type="slidenum">
              <a:rPr lang="ru-RU" smtClean="0"/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F3AB60-4D8B-4332-BD04-9D62E6E1F8F8}" type="slidenum">
              <a:rPr lang="ru-RU" smtClean="0"/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F3AB60-4D8B-4332-BD04-9D62E6E1F8F8}" type="slidenum">
              <a:rPr lang="ru-RU" smtClean="0"/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F3AB60-4D8B-4332-BD04-9D62E6E1F8F8}" type="slidenum">
              <a:rPr lang="ru-RU" smtClean="0"/>
              <a:t>14</a:t>
            </a:fld>
            <a:endParaRPr lang="ru-RU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F3AB60-4D8B-4332-BD04-9D62E6E1F8F8}" type="slidenum">
              <a:rPr lang="ru-RU" smtClean="0"/>
              <a:t>15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F3AB60-4D8B-4332-BD04-9D62E6E1F8F8}" type="slidenum">
              <a:rPr lang="ru-RU" smtClean="0"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F3AB60-4D8B-4332-BD04-9D62E6E1F8F8}" type="slidenum">
              <a:rPr lang="ru-RU" smtClean="0"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F3AB60-4D8B-4332-BD04-9D62E6E1F8F8}" type="slidenum">
              <a:rPr lang="ru-RU" smtClean="0"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F3AB60-4D8B-4332-BD04-9D62E6E1F8F8}" type="slidenum">
              <a:rPr lang="ru-RU" smtClean="0"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F3AB60-4D8B-4332-BD04-9D62E6E1F8F8}" type="slidenum">
              <a:rPr lang="ru-RU" smtClean="0"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F3AB60-4D8B-4332-BD04-9D62E6E1F8F8}" type="slidenum">
              <a:rPr lang="ru-RU" smtClean="0"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F3AB60-4D8B-4332-BD04-9D62E6E1F8F8}" type="slidenum">
              <a:rPr lang="ru-RU" smtClean="0"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F3AB60-4D8B-4332-BD04-9D62E6E1F8F8}" type="slidenum">
              <a:rPr lang="ru-RU" smtClean="0"/>
              <a:t>9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05.06.2023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05.06.2023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05.06.2023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05.06.2023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audio" Target="file:///I:\&#1101;&#1093;&#1086;%20&#1074;&#1086;&#1081;&#1085;&#1099;\&#1052;&#1072;&#1088;&#1082;%20&#1041;&#1077;&#1088;&#1085;&#1077;&#1089;%20-%20&#1046;&#1091;&#1088;&#1072;&#1074;&#1083;&#1080;%20(minus).mp3" TargetMode="External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АЛЛА\Desktop\шаблоны День Победы\2112514.jpe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Марк Бернес - Журавли (minus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 cstate="email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422514317"/>
      </p:ext>
    </p:extLst>
  </p:cSld>
  <p:clrMapOvr>
    <a:masterClrMapping/>
  </p:clrMapOvr>
  <p:transition spd="slow"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>
                <p:cTn id="7" repeatCount="indefinite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3" name="Picture 3" descr="C:\Users\АЛЛА\Desktop\шаблоны День Победы\0001-001-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96" y="-24578"/>
            <a:ext cx="9134903" cy="685269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1\Pictures\Новая папка\DSCN3287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 cstate="email"/>
          <a:srcRect/>
          <a:stretch/>
        </p:blipFill>
        <p:spPr bwMode="auto">
          <a:xfrm>
            <a:off x="107504" y="31901"/>
            <a:ext cx="4526863" cy="3140256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4644008" y="2780928"/>
            <a:ext cx="424847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Котелок, кружка, ложка </a:t>
            </a:r>
          </a:p>
          <a:p>
            <a:r>
              <a:rPr lang="ru-RU" sz="2800" b="1" dirty="0" smtClean="0"/>
              <a:t>необходимы солдату и на войне</a:t>
            </a:r>
            <a:endParaRPr lang="ru-RU" sz="2800" b="1" dirty="0"/>
          </a:p>
        </p:txBody>
      </p:sp>
    </p:spTree>
    <p:extLst>
      <p:ext uri="{BB962C8B-B14F-4D97-AF65-F5344CB8AC3E}">
        <p14:creationId xmlns="" xmlns:p14="http://schemas.microsoft.com/office/powerpoint/2010/main" val="607528407"/>
      </p:ext>
    </p:extLst>
  </p:cSld>
  <p:clrMapOvr>
    <a:masterClrMapping/>
  </p:clrMapOvr>
  <p:transition advClick="0" advTm="10000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 descr="C:\Users\АЛЛА\Desktop\шаблоны День Победы\0001-001-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952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56408" y="1772816"/>
            <a:ext cx="4480088" cy="2736304"/>
          </a:xfrm>
        </p:spPr>
        <p:txBody>
          <a:bodyPr>
            <a:noAutofit/>
          </a:bodyPr>
          <a:lstStyle/>
          <a:p>
            <a:r>
              <a:rPr lang="ru-RU" sz="2800" b="1" dirty="0" smtClean="0"/>
              <a:t>Сапёрные лопаты. Сколько окопов они вырыли! Сколько раз становились в атаке оружием…</a:t>
            </a:r>
            <a:endParaRPr lang="ru-RU" sz="2800" b="1" dirty="0"/>
          </a:p>
        </p:txBody>
      </p:sp>
      <p:pic>
        <p:nvPicPr>
          <p:cNvPr id="6148" name="Picture 4" descr="D:\ВСЕ ИЗОБРАЖЕНИЯ\экспонаты музея\DSCN2019.JPG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4083" y="116632"/>
            <a:ext cx="4532325" cy="468052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793248019"/>
      </p:ext>
    </p:extLst>
  </p:cSld>
  <p:clrMapOvr>
    <a:masterClrMapping/>
  </p:clrMapOvr>
  <p:transition advClick="0" advTm="10000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1" name="Picture 3" descr="C:\Users\АЛЛА\Desktop\шаблоны День Победы\0001-001-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3176"/>
            <a:ext cx="9147174" cy="686196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D:\ВСЕ ИЗОБРАЖЕНИЯ\экспонаты музея\DSCN2021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5916" y="116632"/>
            <a:ext cx="4248052" cy="403244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 rot="10800000" flipV="1">
            <a:off x="4355974" y="2168860"/>
            <a:ext cx="4788025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Полевой телефон (коммутатор) Таи-43 использовался на передовой для связи</a:t>
            </a:r>
            <a:endParaRPr lang="ru-RU" sz="2800" b="1" dirty="0"/>
          </a:p>
        </p:txBody>
      </p:sp>
    </p:spTree>
    <p:extLst>
      <p:ext uri="{BB962C8B-B14F-4D97-AF65-F5344CB8AC3E}">
        <p14:creationId xmlns="" xmlns:p14="http://schemas.microsoft.com/office/powerpoint/2010/main" val="4191077177"/>
      </p:ext>
    </p:extLst>
  </p:cSld>
  <p:clrMapOvr>
    <a:masterClrMapping/>
  </p:clrMapOvr>
  <p:transition advClick="0" advTm="10000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3" descr="C:\Users\АЛЛА\Desktop\шаблоны День Победы\0001-001-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952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1\Pictures\Новая папка\DSCN3287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214282" y="285728"/>
            <a:ext cx="5011984" cy="3071834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5643570" y="857232"/>
            <a:ext cx="3398751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/>
              <a:t>Штык-нож исправно</a:t>
            </a:r>
          </a:p>
          <a:p>
            <a:r>
              <a:rPr lang="ru-RU" sz="2800" b="1" dirty="0" smtClean="0"/>
              <a:t> служил </a:t>
            </a:r>
          </a:p>
          <a:p>
            <a:r>
              <a:rPr lang="ru-RU" sz="2800" b="1" dirty="0" smtClean="0"/>
              <a:t>и в быту, и в бою</a:t>
            </a:r>
            <a:endParaRPr lang="ru-RU" sz="28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714348" y="3786190"/>
            <a:ext cx="4713983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/>
              <a:t>А эту подкову потеряла</a:t>
            </a:r>
          </a:p>
          <a:p>
            <a:r>
              <a:rPr lang="ru-RU" sz="2800" b="1" dirty="0" smtClean="0"/>
              <a:t> фронтовая трудяга-лошадка</a:t>
            </a:r>
            <a:endParaRPr lang="ru-RU" sz="2800" b="1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195" name="Picture 3" descr="C:\Users\АЛЛА\Desktop\шаблоны День Победы\0001-001-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75" y="-3175"/>
            <a:ext cx="9150350" cy="6864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 descr="D:\ВСЕ ИЗОБРАЖЕНИЯ\экспонаты музея\DSCN2017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07504" y="116632"/>
            <a:ext cx="5324703" cy="420556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364089" y="1196752"/>
            <a:ext cx="352839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Миномётный снаряд, взрыватели, </a:t>
            </a:r>
          </a:p>
          <a:p>
            <a:r>
              <a:rPr lang="ru-RU" sz="2800" b="1" dirty="0" smtClean="0"/>
              <a:t>гранаты, штык-нож… </a:t>
            </a:r>
          </a:p>
          <a:p>
            <a:r>
              <a:rPr lang="ru-RU" sz="2800" b="1" dirty="0" smtClean="0"/>
              <a:t>Кому-то несли смерть, а кому-то спасение…</a:t>
            </a:r>
            <a:endParaRPr lang="ru-RU" sz="2800" b="1" dirty="0"/>
          </a:p>
        </p:txBody>
      </p:sp>
    </p:spTree>
    <p:extLst>
      <p:ext uri="{BB962C8B-B14F-4D97-AF65-F5344CB8AC3E}">
        <p14:creationId xmlns="" xmlns:p14="http://schemas.microsoft.com/office/powerpoint/2010/main" val="607801020"/>
      </p:ext>
    </p:extLst>
  </p:cSld>
  <p:clrMapOvr>
    <a:masterClrMapping/>
  </p:clrMapOvr>
  <p:transition advClick="0" advTm="10000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 descr="C:\Users\АЛЛА\Desktop\шаблоны День Победы\2112514.jpe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927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4031829953"/>
      </p:ext>
    </p:extLst>
  </p:cSld>
  <p:clrMapOvr>
    <a:masterClrMapping/>
  </p:clrMapOvr>
  <p:transition advClick="0" advTm="1000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АЛЛА\Desktop\шаблоны День Победы\s1200 (1)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3998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5386610"/>
          </a:xfrm>
        </p:spPr>
        <p:txBody>
          <a:bodyPr>
            <a:normAutofit/>
          </a:bodyPr>
          <a:lstStyle/>
          <a:p>
            <a:r>
              <a:rPr lang="ru-RU" sz="5400" b="1" dirty="0" smtClean="0">
                <a:solidFill>
                  <a:srgbClr val="FF0000"/>
                </a:solidFill>
              </a:rPr>
              <a:t/>
            </a:r>
            <a:br>
              <a:rPr lang="ru-RU" sz="5400" b="1" dirty="0" smtClean="0">
                <a:solidFill>
                  <a:srgbClr val="FF0000"/>
                </a:solidFill>
              </a:rPr>
            </a:br>
            <a:r>
              <a:rPr lang="ru-RU" sz="5400" b="1" dirty="0" smtClean="0">
                <a:solidFill>
                  <a:srgbClr val="FF0000"/>
                </a:solidFill>
              </a:rPr>
              <a:t/>
            </a:r>
            <a:br>
              <a:rPr lang="ru-RU" sz="5400" b="1" dirty="0" smtClean="0">
                <a:solidFill>
                  <a:srgbClr val="FF0000"/>
                </a:solidFill>
              </a:rPr>
            </a:br>
            <a:r>
              <a:rPr lang="ru-RU" sz="5400" b="1" dirty="0">
                <a:solidFill>
                  <a:srgbClr val="FF0000"/>
                </a:solidFill>
              </a:rPr>
              <a:t/>
            </a:r>
            <a:br>
              <a:rPr lang="ru-RU" sz="5400" b="1" dirty="0">
                <a:solidFill>
                  <a:srgbClr val="FF0000"/>
                </a:solidFill>
              </a:rPr>
            </a:br>
            <a:r>
              <a:rPr lang="ru-RU" sz="7200" b="1" dirty="0" smtClean="0">
                <a:solidFill>
                  <a:srgbClr val="FF0000"/>
                </a:solidFill>
              </a:rPr>
              <a:t>Эхо далёкой войны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 </a:t>
            </a:r>
            <a:br>
              <a:rPr lang="ru-RU" sz="2800" dirty="0" smtClean="0"/>
            </a:br>
            <a:r>
              <a:rPr lang="ru-RU" sz="2800" dirty="0" smtClean="0"/>
              <a:t>Экскурсия в «Музей забытых вещей»</a:t>
            </a:r>
            <a:br>
              <a:rPr lang="ru-RU" sz="2800" dirty="0" smtClean="0"/>
            </a:br>
            <a:r>
              <a:rPr lang="ru-RU" sz="2800" dirty="0" smtClean="0"/>
              <a:t> МБОУ «Междуреченская СШ № 6»</a:t>
            </a:r>
            <a:endParaRPr lang="ru-RU" sz="2800" dirty="0"/>
          </a:p>
        </p:txBody>
      </p:sp>
    </p:spTree>
    <p:extLst>
      <p:ext uri="{BB962C8B-B14F-4D97-AF65-F5344CB8AC3E}">
        <p14:creationId xmlns="" xmlns:p14="http://schemas.microsoft.com/office/powerpoint/2010/main" val="3636938897"/>
      </p:ext>
    </p:extLst>
  </p:cSld>
  <p:clrMapOvr>
    <a:masterClrMapping/>
  </p:clrMapOvr>
  <p:transition advClick="0" advTm="10000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АЛЛА\Desktop\шаблоны День Победы\s1200 (1)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962674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</a:rPr>
              <a:t/>
            </a:r>
            <a:br>
              <a:rPr lang="ru-RU" sz="4000" b="1" dirty="0" smtClean="0">
                <a:solidFill>
                  <a:srgbClr val="FF0000"/>
                </a:solidFill>
              </a:rPr>
            </a:br>
            <a:r>
              <a:rPr lang="ru-RU" sz="4000" b="1" dirty="0">
                <a:solidFill>
                  <a:srgbClr val="FF0000"/>
                </a:solidFill>
              </a:rPr>
              <a:t/>
            </a:r>
            <a:br>
              <a:rPr lang="ru-RU" sz="4000" b="1" dirty="0">
                <a:solidFill>
                  <a:srgbClr val="FF0000"/>
                </a:solidFill>
              </a:rPr>
            </a:br>
            <a:r>
              <a:rPr lang="ru-RU" sz="4000" b="1" dirty="0" smtClean="0"/>
              <a:t>В </a:t>
            </a:r>
            <a:r>
              <a:rPr lang="ru-RU" sz="4000" b="1" dirty="0"/>
              <a:t>нашей стране нет ни одной  семьи,  не обожжённой Великой Отечественной </a:t>
            </a:r>
            <a:r>
              <a:rPr lang="ru-RU" sz="4000" b="1" dirty="0" smtClean="0"/>
              <a:t>войной. Её эхо до сих пор звучит в каждом доме…</a:t>
            </a:r>
            <a:endParaRPr lang="ru-RU" sz="4000" b="1" dirty="0"/>
          </a:p>
        </p:txBody>
      </p:sp>
    </p:spTree>
    <p:extLst>
      <p:ext uri="{BB962C8B-B14F-4D97-AF65-F5344CB8AC3E}">
        <p14:creationId xmlns="" xmlns:p14="http://schemas.microsoft.com/office/powerpoint/2010/main" val="3624356018"/>
      </p:ext>
    </p:extLst>
  </p:cSld>
  <p:clrMapOvr>
    <a:masterClrMapping/>
  </p:clrMapOvr>
  <p:transition advClick="0" advTm="10000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1\Pictures\Новая папка\DSCN3288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email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Сколько жизней унесли такие страшные и  привычные на войне вещи…</a:t>
            </a:r>
            <a:endParaRPr lang="ru-RU" b="1" dirty="0"/>
          </a:p>
        </p:txBody>
      </p:sp>
    </p:spTree>
    <p:extLst>
      <p:ext uri="{BB962C8B-B14F-4D97-AF65-F5344CB8AC3E}">
        <p14:creationId xmlns="" xmlns:p14="http://schemas.microsoft.com/office/powerpoint/2010/main" val="2777872684"/>
      </p:ext>
    </p:extLst>
  </p:cSld>
  <p:clrMapOvr>
    <a:masterClrMapping/>
  </p:clrMapOvr>
  <p:transition advClick="0" advTm="10000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100" name="Picture 4" descr="C:\Users\АЛЛА\Desktop\шаблоны День Победы\0001-001-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32" y="0"/>
            <a:ext cx="9132168" cy="685064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004048" y="2276872"/>
            <a:ext cx="40324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 </a:t>
            </a:r>
            <a:endParaRPr lang="ru-RU" sz="2800" b="1" dirty="0"/>
          </a:p>
        </p:txBody>
      </p:sp>
      <p:pic>
        <p:nvPicPr>
          <p:cNvPr id="6" name="Picture 2" descr="C:\Users\1\Pictures\Новая папка\DSCN3288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214282" y="214290"/>
            <a:ext cx="3429024" cy="4333905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3857620" y="2143116"/>
            <a:ext cx="464347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Миномётный снаряд и</a:t>
            </a:r>
          </a:p>
          <a:p>
            <a:r>
              <a:rPr lang="ru-RU" sz="2800" b="1" dirty="0" smtClean="0"/>
              <a:t> ствол автомата ППШ</a:t>
            </a:r>
            <a:endParaRPr lang="ru-RU" sz="2800" b="1" dirty="0"/>
          </a:p>
        </p:txBody>
      </p:sp>
    </p:spTree>
    <p:extLst>
      <p:ext uri="{BB962C8B-B14F-4D97-AF65-F5344CB8AC3E}">
        <p14:creationId xmlns="" xmlns:p14="http://schemas.microsoft.com/office/powerpoint/2010/main" val="3761394567"/>
      </p:ext>
    </p:extLst>
  </p:cSld>
  <p:clrMapOvr>
    <a:masterClrMapping/>
  </p:clrMapOvr>
  <p:transition advClick="0" advTm="10000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/>
              <a:t> </a:t>
            </a:r>
            <a:endParaRPr lang="ru-RU" b="1" dirty="0"/>
          </a:p>
        </p:txBody>
      </p:sp>
      <p:pic>
        <p:nvPicPr>
          <p:cNvPr id="5" name="Picture 4" descr="C:\Users\АЛЛА\Desktop\шаблоны День Победы\0001-001-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524"/>
            <a:ext cx="9144000" cy="685952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1\Pictures\Новая папка\DSCN3288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142844" y="0"/>
            <a:ext cx="5143454" cy="3643314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5214942" y="1714488"/>
            <a:ext cx="468511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Гильза от </a:t>
            </a:r>
          </a:p>
          <a:p>
            <a:r>
              <a:rPr lang="ru-RU" sz="2800" b="1" dirty="0" smtClean="0"/>
              <a:t>Противотанкового</a:t>
            </a:r>
          </a:p>
          <a:p>
            <a:r>
              <a:rPr lang="ru-RU" sz="2800" b="1" dirty="0" smtClean="0"/>
              <a:t> орудия</a:t>
            </a:r>
            <a:endParaRPr lang="ru-RU" sz="2800" b="1" dirty="0"/>
          </a:p>
        </p:txBody>
      </p:sp>
    </p:spTree>
    <p:extLst>
      <p:ext uri="{BB962C8B-B14F-4D97-AF65-F5344CB8AC3E}">
        <p14:creationId xmlns="" xmlns:p14="http://schemas.microsoft.com/office/powerpoint/2010/main" val="2777872684"/>
      </p:ext>
    </p:extLst>
  </p:cSld>
  <p:clrMapOvr>
    <a:masterClrMapping/>
  </p:clrMapOvr>
  <p:transition advClick="0" advTm="10000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 descr="C:\Users\АЛЛА\Desktop\шаблоны День Победы\0001-001-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952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1\Pictures\Новая папка\DSCN3288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0" y="0"/>
            <a:ext cx="6245676" cy="3214686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0" y="3286124"/>
            <a:ext cx="834960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Гранаты, взрыватели мин </a:t>
            </a:r>
          </a:p>
          <a:p>
            <a:r>
              <a:rPr lang="ru-RU" sz="2400" b="1" dirty="0" smtClean="0"/>
              <a:t>и пистолет «Наган»,</a:t>
            </a:r>
          </a:p>
          <a:p>
            <a:r>
              <a:rPr lang="ru-RU" sz="2400" b="1" dirty="0" smtClean="0"/>
              <a:t> с которым шёл в атаку </a:t>
            </a:r>
          </a:p>
          <a:p>
            <a:r>
              <a:rPr lang="ru-RU" sz="2400" b="1" dirty="0" smtClean="0"/>
              <a:t>(возможно, последнюю) командир…</a:t>
            </a:r>
            <a:endParaRPr lang="ru-RU" sz="2400" b="1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1\Pictures\Новая папка\DSCN3287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Без этого солдату тоже нельзя</a:t>
            </a:r>
            <a:endParaRPr lang="ru-RU" b="1" dirty="0"/>
          </a:p>
        </p:txBody>
      </p:sp>
    </p:spTree>
    <p:extLst>
      <p:ext uri="{BB962C8B-B14F-4D97-AF65-F5344CB8AC3E}">
        <p14:creationId xmlns="" xmlns:p14="http://schemas.microsoft.com/office/powerpoint/2010/main" val="2960680896"/>
      </p:ext>
    </p:extLst>
  </p:cSld>
  <p:clrMapOvr>
    <a:masterClrMapping/>
  </p:clrMapOvr>
  <p:transition advClick="0" advTm="10000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100" name="Picture 4" descr="C:\Users\АЛЛА\Desktop\шаблоны День Победы\0001-001-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32" y="0"/>
            <a:ext cx="9132168" cy="685064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D:\ВСЕ ИЗОБРАЖЕНИЯ\экспонаты музея\Новая папка\DSCN3287.JPG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79512" y="129386"/>
            <a:ext cx="4680520" cy="434412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004048" y="2276872"/>
            <a:ext cx="403244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Кто знает, сколько раз эта каска </a:t>
            </a:r>
          </a:p>
          <a:p>
            <a:r>
              <a:rPr lang="ru-RU" sz="2800" b="1" dirty="0" smtClean="0"/>
              <a:t>спасала   солдата….</a:t>
            </a:r>
            <a:endParaRPr lang="ru-RU" sz="2800" b="1" dirty="0"/>
          </a:p>
        </p:txBody>
      </p:sp>
    </p:spTree>
    <p:extLst>
      <p:ext uri="{BB962C8B-B14F-4D97-AF65-F5344CB8AC3E}">
        <p14:creationId xmlns="" xmlns:p14="http://schemas.microsoft.com/office/powerpoint/2010/main" val="3761394567"/>
      </p:ext>
    </p:extLst>
  </p:cSld>
  <p:clrMapOvr>
    <a:masterClrMapping/>
  </p:clrMapOvr>
  <p:transition advClick="0" advTm="10000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211</TotalTime>
  <Words>148</Words>
  <Application>Microsoft Office PowerPoint</Application>
  <PresentationFormat>Экран (4:3)</PresentationFormat>
  <Paragraphs>44</Paragraphs>
  <Slides>15</Slides>
  <Notes>15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Слайд 1</vt:lpstr>
      <vt:lpstr>   Эхо далёкой войны   Экскурсия в «Музей забытых вещей»  МБОУ «Междуреченская СШ № 6»</vt:lpstr>
      <vt:lpstr>  В нашей стране нет ни одной  семьи,  не обожжённой Великой Отечественной войной. Её эхо до сих пор звучит в каждом доме…</vt:lpstr>
      <vt:lpstr>Сколько жизней унесли такие страшные и  привычные на войне вещи…</vt:lpstr>
      <vt:lpstr>Слайд 5</vt:lpstr>
      <vt:lpstr> </vt:lpstr>
      <vt:lpstr>Слайд 7</vt:lpstr>
      <vt:lpstr>Без этого солдату тоже нельзя</vt:lpstr>
      <vt:lpstr>Слайд 9</vt:lpstr>
      <vt:lpstr>Слайд 10</vt:lpstr>
      <vt:lpstr>Сапёрные лопаты. Сколько окопов они вырыли! Сколько раз становились в атаке оружием…</vt:lpstr>
      <vt:lpstr>Слайд 12</vt:lpstr>
      <vt:lpstr>Слайд 13</vt:lpstr>
      <vt:lpstr>Слайд 14</vt:lpstr>
      <vt:lpstr>Слайд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АЛЛА</dc:creator>
  <cp:lastModifiedBy>pavel</cp:lastModifiedBy>
  <cp:revision>25</cp:revision>
  <dcterms:created xsi:type="dcterms:W3CDTF">2020-05-02T19:11:17Z</dcterms:created>
  <dcterms:modified xsi:type="dcterms:W3CDTF">2023-06-05T20:31:33Z</dcterms:modified>
</cp:coreProperties>
</file>