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5" r:id="rId3"/>
    <p:sldId id="257" r:id="rId4"/>
    <p:sldId id="286" r:id="rId5"/>
    <p:sldId id="287" r:id="rId6"/>
    <p:sldId id="258" r:id="rId7"/>
    <p:sldId id="292" r:id="rId8"/>
    <p:sldId id="288" r:id="rId9"/>
    <p:sldId id="294" r:id="rId10"/>
    <p:sldId id="289" r:id="rId11"/>
    <p:sldId id="259" r:id="rId12"/>
    <p:sldId id="260" r:id="rId13"/>
    <p:sldId id="261" r:id="rId14"/>
    <p:sldId id="262" r:id="rId15"/>
    <p:sldId id="263" r:id="rId16"/>
    <p:sldId id="264" r:id="rId17"/>
    <p:sldId id="290" r:id="rId18"/>
    <p:sldId id="265" r:id="rId19"/>
    <p:sldId id="293" r:id="rId20"/>
    <p:sldId id="267" r:id="rId21"/>
    <p:sldId id="291" r:id="rId22"/>
    <p:sldId id="295" r:id="rId23"/>
    <p:sldId id="28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7F7AF-9C21-406A-ACD1-522151F807DB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AF869-416B-4D48-A1A4-2105B49080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AF869-416B-4D48-A1A4-2105B49080C7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AD5B5-B8B9-493A-8246-B1C5828F7A8C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65001-4B0D-4878-89F8-BF4FA3C562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i="1" dirty="0">
                <a:solidFill>
                  <a:srgbClr val="C00000"/>
                </a:solidFill>
              </a:rPr>
              <a:t>Экскурсия в школьный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« Музей забытых вещей»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357694"/>
            <a:ext cx="7272366" cy="1928826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Омельченко </a:t>
            </a:r>
            <a:r>
              <a:rPr lang="ru-RU" b="1" dirty="0">
                <a:solidFill>
                  <a:schemeClr val="tx1"/>
                </a:solidFill>
              </a:rPr>
              <a:t>Алла Васильевна- </a:t>
            </a: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руководитель   музея </a:t>
            </a: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МБОУ « Междуреченская </a:t>
            </a: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средняя школа № 6»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Жернова или крупорушка-ручная домашняя мельница</a:t>
            </a:r>
            <a:endParaRPr lang="ru-RU" b="1" dirty="0"/>
          </a:p>
        </p:txBody>
      </p:sp>
      <p:pic>
        <p:nvPicPr>
          <p:cNvPr id="4098" name="Picture 2" descr="D:\ВСЕ ИЗОБРАЖЕНИЯ\экспонаты музея\Новая папка\DSCN3274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804" y="2806251"/>
            <a:ext cx="3888432" cy="3823856"/>
          </a:xfrm>
          <a:prstGeom prst="snip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19872" y="1484784"/>
            <a:ext cx="5526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 сожалению, наши жернова не совсем исправны, но и так понятно, что перемолоть зерно на муку вручную было очень нелегко!</a:t>
            </a:r>
          </a:p>
          <a:p>
            <a:r>
              <a:rPr lang="ru-RU" sz="2400" dirty="0" smtClean="0"/>
              <a:t>А часто это была обязанность детей…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Picture 3" descr="C:\Users\1\Pictures\экспонаты музея\DSCN1032.JPG"/>
          <p:cNvPicPr>
            <a:picLocks noChangeAspect="1" noChangeArrowheads="1"/>
          </p:cNvPicPr>
          <p:nvPr/>
        </p:nvPicPr>
        <p:blipFill rotWithShape="1">
          <a:blip r:embed="rId4" cstate="email"/>
          <a:srcRect/>
          <a:stretch/>
        </p:blipFill>
        <p:spPr bwMode="auto">
          <a:xfrm>
            <a:off x="6034395" y="3700775"/>
            <a:ext cx="2941274" cy="31218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78305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:\Users\1\Pictures\экспонаты музея\латничек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214290"/>
            <a:ext cx="2854324" cy="2714644"/>
          </a:xfrm>
          <a:prstGeom prst="rect">
            <a:avLst/>
          </a:prstGeom>
          <a:noFill/>
        </p:spPr>
      </p:pic>
      <p:pic>
        <p:nvPicPr>
          <p:cNvPr id="3074" name="Picture 2" descr="C:\Users\1\Pictures\экспонаты музея\DSCN102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86446" y="3637522"/>
            <a:ext cx="3000396" cy="2934750"/>
          </a:xfrm>
          <a:prstGeom prst="rect">
            <a:avLst/>
          </a:prstGeom>
          <a:noFill/>
        </p:spPr>
      </p:pic>
      <p:pic>
        <p:nvPicPr>
          <p:cNvPr id="3077" name="Picture 5" descr="C:\Users\1\Pictures\экспонаты музея\крынка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86446" y="142852"/>
            <a:ext cx="3000396" cy="3000396"/>
          </a:xfrm>
          <a:prstGeom prst="rect">
            <a:avLst/>
          </a:prstGeom>
          <a:noFill/>
        </p:spPr>
      </p:pic>
      <p:pic>
        <p:nvPicPr>
          <p:cNvPr id="3079" name="Picture 7" descr="C:\Users\1\Pictures\экспонаты музея\чугунок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7159" y="3929066"/>
            <a:ext cx="2857520" cy="22860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429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>П</a:t>
            </a:r>
            <a:r>
              <a:rPr lang="ru-RU" b="1" dirty="0" smtClean="0"/>
              <a:t>осуда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sz="3100" b="1" dirty="0" smtClean="0">
                <a:solidFill>
                  <a:srgbClr val="FF0000"/>
                </a:solidFill>
              </a:rPr>
              <a:t>латник </a:t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крынка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sz="3100" b="1" dirty="0" smtClean="0">
                <a:solidFill>
                  <a:srgbClr val="FF0000"/>
                </a:solidFill>
              </a:rPr>
              <a:t>чугунок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Pictures\экспонаты музея\DSCN1987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email"/>
          <a:srcRect/>
          <a:stretch/>
        </p:blipFill>
        <p:spPr bwMode="auto">
          <a:xfrm>
            <a:off x="214282" y="214290"/>
            <a:ext cx="3969791" cy="25566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           </a:t>
            </a:r>
            <a:r>
              <a:rPr lang="ru-RU" sz="2800" b="1" dirty="0" smtClean="0">
                <a:solidFill>
                  <a:srgbClr val="FF0000"/>
                </a:solidFill>
              </a:rPr>
              <a:t>Деревянные ковши 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4100" name="Picture 4" descr="C:\Users\1\Pictures\экспонаты музея\DSCN197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188" y="3235684"/>
            <a:ext cx="3234760" cy="364331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188" y="2754506"/>
            <a:ext cx="3623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Медный рукомойник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Users\ASUS\Desktop\Новая папка\DSCN7207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24627" y="1571612"/>
            <a:ext cx="4419373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Корзинка из цельного куска берёсты. Точно ни ягодки не потеряешь</a:t>
            </a:r>
            <a:endParaRPr lang="ru-RU" sz="3600" b="1" dirty="0"/>
          </a:p>
        </p:txBody>
      </p:sp>
      <p:pic>
        <p:nvPicPr>
          <p:cNvPr id="5123" name="Picture 3" descr="C:\Users\1\Pictures\экспонаты музея\DSCN198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1556792"/>
            <a:ext cx="7416824" cy="5366664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Лампа, фонарь «Летучая мышь» </a:t>
            </a:r>
            <a:endParaRPr lang="ru-RU" b="1" dirty="0"/>
          </a:p>
        </p:txBody>
      </p:sp>
      <p:pic>
        <p:nvPicPr>
          <p:cNvPr id="6146" name="Picture 2" descr="C:\Users\1\Pictures\экспонаты музея\DSCN1984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180" y="1124744"/>
            <a:ext cx="4652845" cy="5040560"/>
          </a:xfrm>
          <a:prstGeom prst="snipRound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788025" y="2348880"/>
            <a:ext cx="4355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Лампу вешали над столом, </a:t>
            </a:r>
          </a:p>
          <a:p>
            <a:r>
              <a:rPr lang="ru-RU" sz="2800" dirty="0" smtClean="0"/>
              <a:t>а с фонарём ходили в хлев </a:t>
            </a:r>
          </a:p>
          <a:p>
            <a:r>
              <a:rPr lang="ru-RU" sz="2800" dirty="0" smtClean="0"/>
              <a:t>и на улицу</a:t>
            </a:r>
            <a:endParaRPr 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 </a:t>
            </a:r>
            <a:r>
              <a:rPr lang="ru-RU" b="1" dirty="0" err="1" smtClean="0"/>
              <a:t>Чапаха</a:t>
            </a:r>
            <a:r>
              <a:rPr lang="ru-RU" b="1" dirty="0" smtClean="0"/>
              <a:t>» (чесалка) для шерсти</a:t>
            </a:r>
            <a:endParaRPr lang="ru-RU" b="1" dirty="0"/>
          </a:p>
        </p:txBody>
      </p:sp>
      <p:pic>
        <p:nvPicPr>
          <p:cNvPr id="7170" name="Picture 2" descr="C:\Users\1\Pictures\экспонаты музея\DSCN1980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915" y="1268760"/>
            <a:ext cx="5500726" cy="428628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508104" y="1988840"/>
            <a:ext cx="32556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Перед прядением </a:t>
            </a:r>
          </a:p>
          <a:p>
            <a:r>
              <a:rPr lang="ru-RU" sz="2800" dirty="0" smtClean="0"/>
              <a:t>шерсть надо было </a:t>
            </a:r>
          </a:p>
          <a:p>
            <a:r>
              <a:rPr lang="ru-RU" sz="2800" dirty="0" smtClean="0"/>
              <a:t>хорошенько вымыть и</a:t>
            </a:r>
          </a:p>
          <a:p>
            <a:r>
              <a:rPr lang="ru-RU" sz="2800" dirty="0" smtClean="0"/>
              <a:t>расчесать  ( чапать)</a:t>
            </a:r>
            <a:endParaRPr lang="ru-R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smtClean="0"/>
              <a:t>Прялка, веретено</a:t>
            </a:r>
            <a:endParaRPr lang="ru-RU" b="1" dirty="0"/>
          </a:p>
        </p:txBody>
      </p:sp>
      <p:pic>
        <p:nvPicPr>
          <p:cNvPr id="8194" name="Picture 2" descr="C:\Users\1\Pictures\экспонаты музея\DSCN197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0"/>
            <a:ext cx="3143272" cy="6572272"/>
          </a:xfrm>
          <a:prstGeom prst="rect">
            <a:avLst/>
          </a:prstGeom>
          <a:noFill/>
        </p:spPr>
      </p:pic>
      <p:pic>
        <p:nvPicPr>
          <p:cNvPr id="8195" name="Picture 3" descr="C:\Users\1\Pictures\экспонаты музея\веретено (2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57686" y="3000372"/>
            <a:ext cx="4283085" cy="348139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95936" y="1268760"/>
            <a:ext cx="48245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Первую прялку девочке </a:t>
            </a:r>
          </a:p>
          <a:p>
            <a:r>
              <a:rPr lang="ru-RU" sz="2800" dirty="0" smtClean="0"/>
              <a:t>дарил отец, </a:t>
            </a:r>
          </a:p>
          <a:p>
            <a:r>
              <a:rPr lang="ru-RU" sz="2800" dirty="0" smtClean="0"/>
              <a:t>когда ей исполнялось 5 лет</a:t>
            </a:r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</a:t>
            </a:r>
            <a:r>
              <a:rPr lang="ru-RU" b="1" dirty="0"/>
              <a:t>У</a:t>
            </a:r>
            <a:r>
              <a:rPr lang="ru-RU" b="1" dirty="0" smtClean="0"/>
              <a:t> нас несколько прялок</a:t>
            </a:r>
            <a:endParaRPr lang="ru-RU" b="1" dirty="0"/>
          </a:p>
        </p:txBody>
      </p:sp>
      <p:pic>
        <p:nvPicPr>
          <p:cNvPr id="5122" name="Picture 2" descr="D:\ВСЕ ИЗОБРАЖЕНИЯ\детский сад экскурсия\gUuJfxC3Mrc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251520" y="1268760"/>
            <a:ext cx="501534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92080" y="2708920"/>
            <a:ext cx="3600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Прялку любовно украшали </a:t>
            </a:r>
          </a:p>
          <a:p>
            <a:r>
              <a:rPr lang="ru-RU" sz="2800" dirty="0" smtClean="0"/>
              <a:t>резьбой вверху, </a:t>
            </a:r>
          </a:p>
          <a:p>
            <a:r>
              <a:rPr lang="ru-RU" sz="2800" dirty="0" smtClean="0"/>
              <a:t>расписывали мезенской </a:t>
            </a:r>
          </a:p>
          <a:p>
            <a:r>
              <a:rPr lang="ru-RU" sz="2800" dirty="0" smtClean="0"/>
              <a:t>или </a:t>
            </a:r>
            <a:r>
              <a:rPr lang="ru-RU" sz="2800" dirty="0" err="1" smtClean="0"/>
              <a:t>пермогорской</a:t>
            </a:r>
            <a:r>
              <a:rPr lang="ru-RU" sz="2800" dirty="0" smtClean="0"/>
              <a:t> росписью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73015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Утюги</a:t>
            </a:r>
            <a:endParaRPr lang="ru-RU" b="1" dirty="0"/>
          </a:p>
        </p:txBody>
      </p:sp>
      <p:pic>
        <p:nvPicPr>
          <p:cNvPr id="9218" name="Picture 2" descr="C:\Users\1\Pictures\экспонаты музея\DSCN1030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email"/>
          <a:srcRect/>
          <a:stretch/>
        </p:blipFill>
        <p:spPr bwMode="auto">
          <a:xfrm>
            <a:off x="740228" y="1643050"/>
            <a:ext cx="3425371" cy="3829495"/>
          </a:xfrm>
          <a:prstGeom prst="snipRoundRect">
            <a:avLst/>
          </a:prstGeom>
          <a:noFill/>
        </p:spPr>
      </p:pic>
      <p:pic>
        <p:nvPicPr>
          <p:cNvPr id="9220" name="Picture 4" descr="C:\Users\1\Pictures\экспонаты музея\DSCN1982.JPG"/>
          <p:cNvPicPr>
            <a:picLocks noChangeAspect="1" noChangeArrowheads="1"/>
          </p:cNvPicPr>
          <p:nvPr/>
        </p:nvPicPr>
        <p:blipFill rotWithShape="1">
          <a:blip r:embed="rId4" cstate="email"/>
          <a:srcRect/>
          <a:stretch/>
        </p:blipFill>
        <p:spPr bwMode="auto">
          <a:xfrm>
            <a:off x="5724128" y="2348880"/>
            <a:ext cx="3164062" cy="400918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9552" y="5733256"/>
            <a:ext cx="42076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Тяжёлые чугунные. </a:t>
            </a:r>
          </a:p>
          <a:p>
            <a:r>
              <a:rPr lang="ru-RU" sz="2800" dirty="0" smtClean="0"/>
              <a:t>Их сначала грели на печке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1052736"/>
            <a:ext cx="5436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Угольный утюг. В него клали угли, </a:t>
            </a:r>
          </a:p>
          <a:p>
            <a:r>
              <a:rPr lang="ru-RU" sz="2800" dirty="0" smtClean="0"/>
              <a:t>потом долго махали,  разогревая</a:t>
            </a:r>
            <a:endParaRPr lang="ru-R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Деревянный «рубель»»- </a:t>
            </a:r>
            <a:br>
              <a:rPr lang="ru-RU" b="1" dirty="0" smtClean="0"/>
            </a:br>
            <a:r>
              <a:rPr lang="ru-RU" b="1" dirty="0" smtClean="0"/>
              <a:t>для «рубки» (глажки) белья</a:t>
            </a:r>
            <a:endParaRPr lang="ru-RU" b="1" dirty="0"/>
          </a:p>
        </p:txBody>
      </p:sp>
      <p:pic>
        <p:nvPicPr>
          <p:cNvPr id="3074" name="Picture 2" descr="C:\Users\ASUS\Desktop\Новая папка\DSCN720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28" y="1600200"/>
            <a:ext cx="2745008" cy="4900634"/>
          </a:xfrm>
          <a:prstGeom prst="rect">
            <a:avLst/>
          </a:prstGeom>
          <a:noFill/>
        </p:spPr>
      </p:pic>
      <p:pic>
        <p:nvPicPr>
          <p:cNvPr id="3075" name="Picture 3" descr="C:\Users\ASUS\Desktop\Новая папка\DSCN720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86314" y="1714488"/>
            <a:ext cx="4033830" cy="48905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35416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Экспозиция «</a:t>
            </a:r>
            <a:r>
              <a:rPr lang="ru-RU" b="1" dirty="0" err="1" smtClean="0"/>
              <a:t>Пинежье</a:t>
            </a:r>
            <a:r>
              <a:rPr lang="ru-RU" b="1" dirty="0" smtClean="0"/>
              <a:t> старинное» </a:t>
            </a:r>
            <a:r>
              <a:rPr lang="ru-RU" sz="2200" b="1" i="1" dirty="0" smtClean="0"/>
              <a:t>Экспонаты предоставлены семьёй </a:t>
            </a:r>
            <a:r>
              <a:rPr lang="ru-RU" sz="2200" b="1" i="1" dirty="0" err="1" smtClean="0"/>
              <a:t>Земцовских-Соловьёвых</a:t>
            </a:r>
            <a:r>
              <a:rPr lang="ru-RU" sz="2200" b="1" i="1" dirty="0" smtClean="0"/>
              <a:t>, </a:t>
            </a:r>
            <a:br>
              <a:rPr lang="ru-RU" sz="2200" b="1" i="1" dirty="0" smtClean="0"/>
            </a:br>
            <a:r>
              <a:rPr lang="ru-RU" sz="2200" b="1" i="1" dirty="0" smtClean="0"/>
              <a:t>Варлачёвой Лизы, </a:t>
            </a:r>
            <a:r>
              <a:rPr lang="ru-RU" sz="2200" b="1" i="1" dirty="0" err="1" smtClean="0"/>
              <a:t>Щепоткиной</a:t>
            </a:r>
            <a:r>
              <a:rPr lang="ru-RU" sz="2200" b="1" i="1" dirty="0" smtClean="0"/>
              <a:t> </a:t>
            </a:r>
            <a:r>
              <a:rPr lang="ru-RU" sz="2200" b="1" i="1" dirty="0" err="1" smtClean="0"/>
              <a:t>Лизы,Игнашева</a:t>
            </a:r>
            <a:r>
              <a:rPr lang="ru-RU" sz="2200" b="1" i="1" dirty="0" smtClean="0"/>
              <a:t> Савелия, Смирнова Данилы, Ракитиных, </a:t>
            </a:r>
            <a:r>
              <a:rPr lang="ru-RU" sz="2200" b="1" i="1" dirty="0" err="1" smtClean="0"/>
              <a:t>Мигловец</a:t>
            </a:r>
            <a:r>
              <a:rPr lang="ru-RU" sz="2200" b="1" i="1" dirty="0" smtClean="0"/>
              <a:t> Е.В., </a:t>
            </a:r>
            <a:r>
              <a:rPr lang="ru-RU" sz="2200" b="1" i="1" dirty="0" err="1" smtClean="0"/>
              <a:t>Русановой</a:t>
            </a:r>
            <a:r>
              <a:rPr lang="ru-RU" sz="2200" b="1" i="1" dirty="0" smtClean="0"/>
              <a:t> И.П. , Худяковой О.Г., </a:t>
            </a:r>
            <a:r>
              <a:rPr lang="ru-RU" sz="2200" b="1" i="1" dirty="0" err="1" smtClean="0"/>
              <a:t>Оняковой</a:t>
            </a:r>
            <a:r>
              <a:rPr lang="ru-RU" sz="2200" b="1" i="1" dirty="0" smtClean="0"/>
              <a:t> В.Н., </a:t>
            </a:r>
            <a:r>
              <a:rPr lang="ru-RU" sz="2200" b="1" i="1" dirty="0" err="1" smtClean="0"/>
              <a:t>Заусаевой</a:t>
            </a:r>
            <a:r>
              <a:rPr lang="ru-RU" sz="2200" b="1" i="1" smtClean="0"/>
              <a:t> С.Н  </a:t>
            </a:r>
            <a:r>
              <a:rPr lang="ru-RU" sz="2200" b="1" i="1" dirty="0" smtClean="0"/>
              <a:t>и многими другими добрыми людьми</a:t>
            </a:r>
            <a:endParaRPr lang="ru-RU" sz="22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916832"/>
            <a:ext cx="8856984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Сарафан</a:t>
            </a:r>
            <a:r>
              <a:rPr lang="ru-RU" sz="2800" dirty="0" smtClean="0"/>
              <a:t>-будничный</a:t>
            </a:r>
            <a:r>
              <a:rPr lang="ru-RU" sz="2800" dirty="0"/>
              <a:t>, небогатый, но обязательно  украшенный поперечной полосой по низу.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Под сарафан-     широкие </a:t>
            </a:r>
            <a:r>
              <a:rPr lang="ru-RU" sz="2800" b="1" dirty="0" smtClean="0">
                <a:solidFill>
                  <a:srgbClr val="FF0000"/>
                </a:solidFill>
              </a:rPr>
              <a:t>« </a:t>
            </a:r>
            <a:r>
              <a:rPr lang="ru-RU" sz="2800" b="1" dirty="0">
                <a:solidFill>
                  <a:srgbClr val="FF0000"/>
                </a:solidFill>
              </a:rPr>
              <a:t>рукава» </a:t>
            </a:r>
            <a:r>
              <a:rPr lang="ru-RU" sz="2800" dirty="0"/>
              <a:t>, которые заканчивались кружевами, украшались </a:t>
            </a:r>
            <a:r>
              <a:rPr lang="ru-RU" sz="2800" dirty="0" smtClean="0"/>
              <a:t>вышивкой, перевязывались </a:t>
            </a:r>
            <a:r>
              <a:rPr lang="ru-RU" sz="2800" dirty="0"/>
              <a:t>лентами или собирались резинкой. </a:t>
            </a:r>
            <a:r>
              <a:rPr lang="ru-RU" sz="2800" dirty="0" smtClean="0"/>
              <a:t>	Назывались </a:t>
            </a:r>
            <a:r>
              <a:rPr lang="ru-RU" sz="2800" dirty="0"/>
              <a:t>они на </a:t>
            </a:r>
            <a:r>
              <a:rPr lang="ru-RU" sz="2800" dirty="0" err="1"/>
              <a:t>Пинежье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полурубашьями</a:t>
            </a:r>
            <a:r>
              <a:rPr lang="ru-RU" sz="2800" dirty="0"/>
              <a:t>, так как были намного короче традиционной русской женской  рубашки. </a:t>
            </a:r>
          </a:p>
        </p:txBody>
      </p:sp>
    </p:spTree>
    <p:extLst>
      <p:ext uri="{BB962C8B-B14F-4D97-AF65-F5344CB8AC3E}">
        <p14:creationId xmlns:p14="http://schemas.microsoft.com/office/powerpoint/2010/main" xmlns="" val="3464785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1\Pictures\экспонаты музея\DSCN2025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email"/>
          <a:srcRect/>
          <a:stretch/>
        </p:blipFill>
        <p:spPr bwMode="auto">
          <a:xfrm rot="5400000">
            <a:off x="-1188051" y="2116689"/>
            <a:ext cx="6000768" cy="3053225"/>
          </a:xfrm>
          <a:prstGeom prst="snip1Rect">
            <a:avLst/>
          </a:prstGeom>
          <a:noFill/>
        </p:spPr>
      </p:pic>
      <p:pic>
        <p:nvPicPr>
          <p:cNvPr id="11267" name="Picture 3" descr="C:\Users\1\Pictures\экспонаты музея\DSCN1029.JPG"/>
          <p:cNvPicPr>
            <a:picLocks noChangeAspect="1" noChangeArrowheads="1"/>
          </p:cNvPicPr>
          <p:nvPr/>
        </p:nvPicPr>
        <p:blipFill rotWithShape="1">
          <a:blip r:embed="rId4" cstate="email"/>
          <a:srcRect/>
          <a:stretch/>
        </p:blipFill>
        <p:spPr bwMode="auto">
          <a:xfrm>
            <a:off x="6691086" y="1640114"/>
            <a:ext cx="1857169" cy="1684977"/>
          </a:xfrm>
          <a:prstGeom prst="rect">
            <a:avLst/>
          </a:prstGeom>
          <a:noFill/>
        </p:spPr>
      </p:pic>
      <p:pic>
        <p:nvPicPr>
          <p:cNvPr id="11268" name="Picture 4" descr="C:\Users\1\Pictures\экспонаты музея\Архангельск 160.JPG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/>
        </p:blipFill>
        <p:spPr bwMode="auto">
          <a:xfrm>
            <a:off x="5290400" y="4221088"/>
            <a:ext cx="3681341" cy="244827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2857520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dirty="0" smtClean="0"/>
              <a:t>Весло нашли на берегу реки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/>
              <a:t>                                                          поплавок берестяной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                                     </a:t>
            </a:r>
            <a:r>
              <a:rPr lang="ru-RU" sz="3100" b="1" dirty="0" smtClean="0"/>
              <a:t>пороховница</a:t>
            </a:r>
            <a:endParaRPr lang="ru-RU" sz="31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Для перемотки ниток или верёвок</a:t>
            </a:r>
            <a:endParaRPr lang="ru-RU" b="1" dirty="0"/>
          </a:p>
        </p:txBody>
      </p:sp>
      <p:pic>
        <p:nvPicPr>
          <p:cNvPr id="6146" name="Picture 2" descr="D:\ВСЕ ИЗОБРАЖЕНИЯ\экспонаты музея\DSCN1033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179512" y="1412776"/>
            <a:ext cx="3892422" cy="3726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Users\ASUS\Desktop\Новая папка\DSCN720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29092" y="3514842"/>
            <a:ext cx="4714908" cy="3343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98705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 это </a:t>
            </a:r>
            <a:r>
              <a:rPr lang="ru-RU" b="1" dirty="0" err="1" smtClean="0"/>
              <a:t>веретенница</a:t>
            </a:r>
            <a:r>
              <a:rPr lang="ru-RU" b="1" dirty="0" smtClean="0"/>
              <a:t> и колыбель</a:t>
            </a:r>
            <a:endParaRPr lang="ru-RU" b="1" dirty="0"/>
          </a:p>
        </p:txBody>
      </p:sp>
      <p:pic>
        <p:nvPicPr>
          <p:cNvPr id="6146" name="Picture 2" descr="C:\Users\ASUS\Desktop\Новая папка\DSCN721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</p:spPr>
      </p:pic>
      <p:pic>
        <p:nvPicPr>
          <p:cNvPr id="6147" name="Picture 3" descr="C:\Users\ASUS\Desktop\Новая папка\DSCN72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b="1" dirty="0"/>
              <a:t>Надеюсь, что вам понравилось в нашем музее </a:t>
            </a:r>
            <a:r>
              <a:rPr lang="ru-RU" sz="4400" b="1" dirty="0" smtClean="0"/>
              <a:t>.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>
                <a:solidFill>
                  <a:srgbClr val="C00000"/>
                </a:solidFill>
              </a:rPr>
              <a:t>До новых встреч</a:t>
            </a:r>
            <a:r>
              <a:rPr lang="ru-RU" sz="4400" b="1" dirty="0" smtClean="0">
                <a:solidFill>
                  <a:srgbClr val="C00000"/>
                </a:solidFill>
              </a:rPr>
              <a:t>!</a:t>
            </a:r>
          </a:p>
          <a:p>
            <a:pPr algn="ctr">
              <a:buNone/>
            </a:pPr>
            <a:endParaRPr lang="ru-RU" sz="44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1\Pictures\экспонаты музея\DSCN102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1285860"/>
            <a:ext cx="3786214" cy="5372314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4525963"/>
          </a:xfrm>
        </p:spPr>
        <p:txBody>
          <a:bodyPr/>
          <a:lstStyle/>
          <a:p>
            <a:pPr algn="r">
              <a:buNone/>
            </a:pP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Пинежье</a:t>
            </a:r>
            <a:r>
              <a:rPr lang="ru-RU" b="1" dirty="0"/>
              <a:t> </a:t>
            </a:r>
            <a:r>
              <a:rPr lang="ru-RU" b="1" dirty="0" smtClean="0"/>
              <a:t>старинное</a:t>
            </a:r>
            <a:endParaRPr lang="ru-RU" b="1" dirty="0"/>
          </a:p>
        </p:txBody>
      </p:sp>
      <p:pic>
        <p:nvPicPr>
          <p:cNvPr id="5" name="Picture 2" descr="C:\Users\ASUS\Desktop\Новая папка\DSCN720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5400000">
            <a:off x="4214810" y="2214554"/>
            <a:ext cx="5429288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СЕ ИЗОБРАЖЕНИЯ\детский сад экскурсия\o_nNnfvt3NQ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0" y="34636"/>
            <a:ext cx="3079353" cy="3366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      </a:t>
            </a:r>
            <a:r>
              <a:rPr lang="ru-RU" b="1" dirty="0" err="1" smtClean="0"/>
              <a:t>Пинежье</a:t>
            </a:r>
            <a:r>
              <a:rPr lang="ru-RU" b="1" dirty="0" smtClean="0"/>
              <a:t> </a:t>
            </a:r>
            <a:r>
              <a:rPr lang="ru-RU" b="1" dirty="0"/>
              <a:t>старинное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800" dirty="0" smtClean="0"/>
              <a:t>На </a:t>
            </a:r>
            <a:r>
              <a:rPr lang="ru-RU" sz="2800" dirty="0"/>
              <a:t>голову женщина </a:t>
            </a:r>
            <a:r>
              <a:rPr lang="ru-RU" sz="2800" dirty="0" smtClean="0"/>
              <a:t>надевала</a:t>
            </a:r>
          </a:p>
          <a:p>
            <a:pPr marL="0" indent="0" algn="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повойник </a:t>
            </a:r>
            <a:r>
              <a:rPr lang="ru-RU" sz="2800" dirty="0"/>
              <a:t>- мягкую </a:t>
            </a:r>
            <a:r>
              <a:rPr lang="ru-RU" sz="2800" dirty="0" smtClean="0"/>
              <a:t>шапочку,</a:t>
            </a:r>
          </a:p>
          <a:p>
            <a:pPr marL="0" indent="0" algn="r">
              <a:buNone/>
            </a:pPr>
            <a:r>
              <a:rPr lang="ru-RU" sz="2800" dirty="0" smtClean="0"/>
              <a:t>под </a:t>
            </a:r>
            <a:r>
              <a:rPr lang="ru-RU" sz="2800" dirty="0"/>
              <a:t>него убирали </a:t>
            </a:r>
            <a:endParaRPr lang="ru-RU" sz="2800" dirty="0" smtClean="0"/>
          </a:p>
          <a:p>
            <a:pPr marL="0" indent="0" algn="r">
              <a:buNone/>
            </a:pPr>
            <a:r>
              <a:rPr lang="ru-RU" sz="2800" dirty="0" smtClean="0"/>
              <a:t>заплетенные </a:t>
            </a:r>
            <a:r>
              <a:rPr lang="ru-RU" sz="2800" dirty="0"/>
              <a:t>в две косы волосы.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Повойник </a:t>
            </a:r>
            <a:r>
              <a:rPr lang="ru-RU" sz="2800" dirty="0"/>
              <a:t>шился из кумача, а донце часто бывало парчовым. Праздничный повойник  вышивался золотом, бисером. В нашем музее- повседневный, домашний  повойник.</a:t>
            </a:r>
            <a:r>
              <a:rPr lang="ru-RU" sz="2800" b="1" dirty="0"/>
              <a:t> </a:t>
            </a:r>
            <a:endParaRPr lang="ru-RU" sz="2800" b="1" dirty="0" smtClean="0"/>
          </a:p>
          <a:p>
            <a:pPr marL="0" indent="0" algn="just">
              <a:buNone/>
            </a:pPr>
            <a:r>
              <a:rPr lang="ru-RU" sz="2800" b="1" dirty="0" smtClean="0"/>
              <a:t>А сверху повязывался платок.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109314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«Аглицкий» </a:t>
            </a:r>
            <a:r>
              <a:rPr lang="ru-RU" b="1" dirty="0" smtClean="0"/>
              <a:t>платок</a:t>
            </a:r>
            <a:br>
              <a:rPr lang="ru-RU" b="1" dirty="0" smtClean="0"/>
            </a:br>
            <a:r>
              <a:rPr lang="ru-RU" sz="2700" b="1" dirty="0" smtClean="0">
                <a:solidFill>
                  <a:srgbClr val="FF0000"/>
                </a:solidFill>
              </a:rPr>
              <a:t>этому экспонату более 100 лет!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Праздничный платок. </a:t>
            </a:r>
            <a:r>
              <a:rPr lang="ru-RU" sz="2400" dirty="0" smtClean="0"/>
              <a:t>Он завязывался </a:t>
            </a:r>
            <a:r>
              <a:rPr lang="ru-RU" sz="2400" dirty="0"/>
              <a:t>узлом под подбородком </a:t>
            </a:r>
            <a:r>
              <a:rPr lang="ru-RU" sz="2400" dirty="0" smtClean="0"/>
              <a:t>( "</a:t>
            </a:r>
            <a:r>
              <a:rPr lang="ru-RU" sz="2400" dirty="0" err="1"/>
              <a:t>кокушкой</a:t>
            </a:r>
            <a:r>
              <a:rPr lang="ru-RU" sz="2400" dirty="0"/>
              <a:t>"  ) или складывались на булавку у </a:t>
            </a:r>
            <a:r>
              <a:rPr lang="ru-RU" sz="2400" dirty="0" smtClean="0"/>
              <a:t>горла или его просто набрасывали на плечи. «Аглицкий»- часто бывал привезён моряками из-за границы (английский)</a:t>
            </a:r>
            <a:endParaRPr lang="ru-RU" sz="2400" dirty="0"/>
          </a:p>
        </p:txBody>
      </p:sp>
      <p:pic>
        <p:nvPicPr>
          <p:cNvPr id="5" name="Picture 2" descr="C:\Users\1\Pictures\экспонаты музея\DSCN102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7069" y="1600200"/>
            <a:ext cx="3598861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40626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Пояс- важный элемент одежды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 algn="r">
              <a:buNone/>
            </a:pPr>
            <a:r>
              <a:rPr lang="ru-RU" dirty="0" smtClean="0"/>
              <a:t>Ни мужчина, ни женщина </a:t>
            </a:r>
          </a:p>
          <a:p>
            <a:pPr marL="0" indent="0" algn="r">
              <a:buNone/>
            </a:pPr>
            <a:r>
              <a:rPr lang="ru-RU" dirty="0" smtClean="0"/>
              <a:t>не выходили за ворота без    </a:t>
            </a:r>
          </a:p>
          <a:p>
            <a:pPr marL="0" indent="0" algn="r">
              <a:buNone/>
            </a:pPr>
            <a:r>
              <a:rPr lang="ru-RU" dirty="0" smtClean="0"/>
              <a:t>тканого узорного пояса, </a:t>
            </a:r>
          </a:p>
          <a:p>
            <a:pPr marL="0" indent="0" algn="r">
              <a:buNone/>
            </a:pPr>
            <a:r>
              <a:rPr lang="ru-RU" dirty="0" smtClean="0"/>
              <a:t>который </a:t>
            </a:r>
            <a:r>
              <a:rPr lang="ru-RU" dirty="0"/>
              <a:t>считали оберегом </a:t>
            </a:r>
            <a:endParaRPr lang="ru-RU" dirty="0" smtClean="0"/>
          </a:p>
          <a:p>
            <a:pPr marL="0" indent="0" algn="r">
              <a:buNone/>
            </a:pPr>
            <a:r>
              <a:rPr lang="ru-RU" dirty="0" smtClean="0"/>
              <a:t>от </a:t>
            </a:r>
            <a:r>
              <a:rPr lang="ru-RU" dirty="0"/>
              <a:t>сглаза, </a:t>
            </a:r>
            <a:r>
              <a:rPr lang="ru-RU" dirty="0" smtClean="0"/>
              <a:t>болезней.</a:t>
            </a:r>
          </a:p>
          <a:p>
            <a:pPr marL="0" indent="0" algn="r">
              <a:buNone/>
            </a:pPr>
            <a:r>
              <a:rPr lang="ru-RU" dirty="0" smtClean="0"/>
              <a:t>В поясе обычно   3-4 цвета. </a:t>
            </a:r>
            <a:endParaRPr lang="ru-RU" dirty="0"/>
          </a:p>
        </p:txBody>
      </p:sp>
      <p:pic>
        <p:nvPicPr>
          <p:cNvPr id="4" name="Picture 2" descr="D:\ВСЕ ИЗОБРАЖЕНИЯ\экспонаты музея\DSCN1020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0" y="1196752"/>
            <a:ext cx="3779912" cy="464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Верхняя одежда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В холодное время для женщин был незаменим плюшевый жакет- </a:t>
            </a:r>
            <a:r>
              <a:rPr lang="ru-RU" sz="2800" b="1" dirty="0" smtClean="0">
                <a:solidFill>
                  <a:srgbClr val="FF0000"/>
                </a:solidFill>
              </a:rPr>
              <a:t>«</a:t>
            </a:r>
            <a:r>
              <a:rPr lang="ru-RU" sz="2800" b="1" dirty="0" err="1" smtClean="0">
                <a:solidFill>
                  <a:srgbClr val="FF0000"/>
                </a:solidFill>
              </a:rPr>
              <a:t>плюшевка</a:t>
            </a:r>
            <a:r>
              <a:rPr lang="ru-RU" sz="2800" b="1" dirty="0" smtClean="0">
                <a:solidFill>
                  <a:srgbClr val="FF0000"/>
                </a:solidFill>
              </a:rPr>
              <a:t>» 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и тёплый шерстяной платок, </a:t>
            </a:r>
            <a:r>
              <a:rPr lang="ru-RU" sz="2800" b="1" dirty="0" smtClean="0"/>
              <a:t>часто клетчатый</a:t>
            </a:r>
            <a:endParaRPr lang="ru-RU" sz="2800" b="1" dirty="0"/>
          </a:p>
        </p:txBody>
      </p:sp>
      <p:pic>
        <p:nvPicPr>
          <p:cNvPr id="2050" name="Picture 2" descr="C:\Users\ASUS\Desktop\Новая папка\DSCN720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1323671"/>
            <a:ext cx="3143272" cy="48024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Во все времена славились рукодельницы</a:t>
            </a:r>
            <a:endParaRPr lang="ru-RU" b="1" dirty="0"/>
          </a:p>
        </p:txBody>
      </p:sp>
      <p:pic>
        <p:nvPicPr>
          <p:cNvPr id="3074" name="Picture 2" descr="D:\ВСЕ ИЗОБРАЖЕНИЯ\экспонаты музея\Новая папка\DSCN328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40386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ВСЕ ИЗОБРАЖЕНИЯ\экспонаты музея\Новая папка\DSCN3285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4355976" y="1556792"/>
            <a:ext cx="4038600" cy="194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ВСЕ ИЗОБРАЖЕНИЯ\экспонаты музея\Новая папка\DSCN3283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 rot="2960344">
            <a:off x="4476567" y="3630304"/>
            <a:ext cx="2299854" cy="327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0943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Этой швейной машине уже 100 лет!</a:t>
            </a:r>
            <a:endParaRPr lang="ru-RU" b="1" dirty="0"/>
          </a:p>
        </p:txBody>
      </p:sp>
      <p:pic>
        <p:nvPicPr>
          <p:cNvPr id="4098" name="Picture 2" descr="C:\Users\ASUS\Desktop\Новая папка\DSCN7213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411</Words>
  <Application>Microsoft Office PowerPoint</Application>
  <PresentationFormat>Экран (4:3)</PresentationFormat>
  <Paragraphs>93</Paragraphs>
  <Slides>23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   Экскурсия в школьный « Музей забытых вещей» </vt:lpstr>
      <vt:lpstr>Экспозиция «Пинежье старинное» Экспонаты предоставлены семьёй Земцовских-Соловьёвых,  Варлачёвой Лизы, Щепоткиной Лизы,Игнашева Савелия, Смирнова Данилы, Ракитиных, Мигловец Е.В., Русановой И.П. , Худяковой О.Г., Оняковой В.Н., Заусаевой С.Н  и многими другими добрыми людьми</vt:lpstr>
      <vt:lpstr>Пинежье старинное</vt:lpstr>
      <vt:lpstr>                        Пинежье старинное</vt:lpstr>
      <vt:lpstr>«Аглицкий» платок этому экспонату более 100 лет! </vt:lpstr>
      <vt:lpstr>Пояс- важный элемент одежды </vt:lpstr>
      <vt:lpstr>Верхняя одежда</vt:lpstr>
      <vt:lpstr>Во все времена славились рукодельницы</vt:lpstr>
      <vt:lpstr>Этой швейной машине уже 100 лет!</vt:lpstr>
      <vt:lpstr>Жернова или крупорушка-ручная домашняя мельница</vt:lpstr>
      <vt:lpstr>    Посуда  латник  крынка     чугунок </vt:lpstr>
      <vt:lpstr>                          Деревянные ковши  </vt:lpstr>
      <vt:lpstr>Корзинка из цельного куска берёсты. Точно ни ягодки не потеряешь</vt:lpstr>
      <vt:lpstr>Лампа, фонарь «Летучая мышь» </vt:lpstr>
      <vt:lpstr>« Чапаха» (чесалка) для шерсти</vt:lpstr>
      <vt:lpstr>Прялка, веретено</vt:lpstr>
      <vt:lpstr>  У нас несколько прялок</vt:lpstr>
      <vt:lpstr>Утюги</vt:lpstr>
      <vt:lpstr>Деревянный «рубель»»-  для «рубки» (глажки) белья</vt:lpstr>
      <vt:lpstr>Весло нашли на берегу реки                                                            поплавок берестяной                                           пороховница</vt:lpstr>
      <vt:lpstr>Для перемотки ниток или верёвок</vt:lpstr>
      <vt:lpstr>А это веретенница и колыбель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Районный конкурс экскурсоводов  Экскурсия в школьный « Музей забытых вещей»</dc:title>
  <dc:creator>1</dc:creator>
  <cp:lastModifiedBy>pavel</cp:lastModifiedBy>
  <cp:revision>25</cp:revision>
  <dcterms:created xsi:type="dcterms:W3CDTF">2016-01-31T19:41:53Z</dcterms:created>
  <dcterms:modified xsi:type="dcterms:W3CDTF">2023-06-05T20:44:17Z</dcterms:modified>
</cp:coreProperties>
</file>